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Tw Cen MT" panose="020B0602020104020603" pitchFamily="34" charset="77"/>
      <p:regular r:id="rId13"/>
      <p:bold r:id="rId14"/>
      <p:italic r:id="rId15"/>
      <p:boldItalic r:id="rId16"/>
    </p:embeddedFont>
    <p:embeddedFont>
      <p:font typeface="Tw Cen MT Condensed" panose="020B0606020104020203" pitchFamily="34" charset="77"/>
      <p:regular r:id="rId17"/>
      <p:bold r:id="rId18"/>
    </p:embeddedFont>
    <p:embeddedFont>
      <p:font typeface="Wingdings 3" pitchFamily="2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1"/>
    <p:restoredTop sz="94694"/>
  </p:normalViewPr>
  <p:slideViewPr>
    <p:cSldViewPr snapToGrid="0" snapToObjects="1">
      <p:cViewPr varScale="1">
        <p:scale>
          <a:sx n="156" d="100"/>
          <a:sy n="156" d="100"/>
        </p:scale>
        <p:origin x="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sri.com/en-us/about/careers/main" TargetMode="External"/><Relationship Id="rId5" Type="http://schemas.openxmlformats.org/officeDocument/2006/relationships/hyperlink" Target="https://www.esri.com/en-us/about/careers/main" TargetMode="External"/><Relationship Id="rId4" Type="http://schemas.openxmlformats.org/officeDocument/2006/relationships/hyperlink" Target="https://odoe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arcgis.com/javascript/latest/sample-code/featurelayerview-query-distance/live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kcountyohio.maps.arcgis.com/apps/opsdashboard/index.html#/568a71ea5f5845dfb8b135dbe5d4653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team.maps.arcgis.com/apps/Cascade/index.html?appid=cd69320c00384d8094d83b45e84fd5a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Web_Audio_AP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alucanicola.github.io/JSAPI_demos/rock-the-hous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s.arcgis.com/" TargetMode="External"/><Relationship Id="rId2" Type="http://schemas.openxmlformats.org/officeDocument/2006/relationships/hyperlink" Target="https://p5j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tim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24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NY, Aug 2019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</a:t>
            </a:r>
          </a:p>
          <a:p>
            <a:pPr lvl="1"/>
            <a:r>
              <a:rPr lang="en-US" dirty="0"/>
              <a:t>16 fields to 16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3294779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[0,0,0,1,0,0,0,1,0,0,0,1,0,0,0,1]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164020" y="4791891"/>
            <a:ext cx="2644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>
                <a:hlinkClick r:id="rId6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80" r="1" b="9172"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12" r="-3" b="5110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2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  <a:p>
            <a:pPr lvl="1"/>
            <a:r>
              <a:rPr lang="en-US" dirty="0"/>
              <a:t>What was I thinking?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I’m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2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audio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3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356</Words>
  <Application>Microsoft Macintosh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Tw Cen MT</vt:lpstr>
      <vt:lpstr>Wingdings 3</vt:lpstr>
      <vt:lpstr>Tw Cen MT Condensed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I’m lazy</vt:lpstr>
      <vt:lpstr>Earthquake time</vt:lpstr>
      <vt:lpstr>Voice of income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3</cp:revision>
  <dcterms:created xsi:type="dcterms:W3CDTF">2019-08-14T21:09:25Z</dcterms:created>
  <dcterms:modified xsi:type="dcterms:W3CDTF">2019-08-14T22:28:34Z</dcterms:modified>
</cp:coreProperties>
</file>